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7" r:id="rId5"/>
    <p:sldId id="269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0981" autoAdjust="0"/>
  </p:normalViewPr>
  <p:slideViewPr>
    <p:cSldViewPr>
      <p:cViewPr varScale="1">
        <p:scale>
          <a:sx n="80" d="100"/>
          <a:sy n="80" d="100"/>
        </p:scale>
        <p:origin x="682" y="271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10/29/2024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10/29/2024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-c/tree/main/OneStop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-c/tree/main/OneSto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1884" y="4913784"/>
            <a:ext cx="8568952" cy="1211560"/>
          </a:xfrm>
        </p:spPr>
        <p:txBody>
          <a:bodyPr/>
          <a:lstStyle/>
          <a:p>
            <a:r>
              <a:rPr lang="zh-CN" altLang="en-US" dirty="0"/>
              <a:t>一站式学习</a:t>
            </a:r>
            <a:r>
              <a:rPr lang="en-US" altLang="zh-CN" dirty="0"/>
              <a:t>C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1884" y="6201544"/>
            <a:ext cx="8458199" cy="467816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3"/>
              </a:rPr>
              <a:t>https://github.com/yasenstar/learn-c/tree/main/OneStopC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34CA7-6E9D-DD0A-4ACF-6AC9FF7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04" y="548680"/>
            <a:ext cx="7638932" cy="4365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709A7-D996-C33E-3B08-BB139C25E99F}"/>
              </a:ext>
            </a:extLst>
          </p:cNvPr>
          <p:cNvSpPr/>
          <p:nvPr/>
        </p:nvSpPr>
        <p:spPr>
          <a:xfrm>
            <a:off x="8470676" y="687760"/>
            <a:ext cx="132339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masis MT Pro Black" panose="02040A04050005020304" pitchFamily="18" charset="0"/>
              </a:rPr>
              <a:t>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03C21-C538-9298-5764-CCE940811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64" y="980728"/>
            <a:ext cx="2571750" cy="3600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0ACBD8-FCB8-33F3-9FCA-10AAEBFFEF68}"/>
              </a:ext>
            </a:extLst>
          </p:cNvPr>
          <p:cNvGrpSpPr/>
          <p:nvPr/>
        </p:nvGrpSpPr>
        <p:grpSpPr>
          <a:xfrm>
            <a:off x="998338" y="82088"/>
            <a:ext cx="2313601" cy="547753"/>
            <a:chOff x="9034272" y="6189470"/>
            <a:chExt cx="2807208" cy="66369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A47D953-E64A-B47B-4547-B91B5C0871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368E8-9BDA-F387-3CFB-304C47DDB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5561" y="6508123"/>
              <a:ext cx="335586" cy="345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2C34-E36D-C3F4-E1AD-18DEE8D7A79A}"/>
              </a:ext>
            </a:extLst>
          </p:cNvPr>
          <p:cNvSpPr txBox="1">
            <a:spLocks/>
          </p:cNvSpPr>
          <p:nvPr/>
        </p:nvSpPr>
        <p:spPr>
          <a:xfrm>
            <a:off x="3790156" y="116632"/>
            <a:ext cx="8136904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一站式学习</a:t>
            </a:r>
            <a:r>
              <a:rPr lang="en-US" altLang="zh-CN" dirty="0"/>
              <a:t>C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0357A-265B-3217-80A7-8C2C5760C30B}"/>
              </a:ext>
            </a:extLst>
          </p:cNvPr>
          <p:cNvSpPr txBox="1">
            <a:spLocks/>
          </p:cNvSpPr>
          <p:nvPr/>
        </p:nvSpPr>
        <p:spPr>
          <a:xfrm>
            <a:off x="1773932" y="6201544"/>
            <a:ext cx="8026151" cy="4678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linkClick r:id="rId3"/>
              </a:rPr>
              <a:t>https://github.com/yasenstar/learn-c/tree/main/OneStopC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D30FC-8ED6-E64C-86D9-6ED44A1C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"/>
            <a:ext cx="1574212" cy="220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3A4B19-6AF4-D135-B4FA-E18EB5D0522C}"/>
              </a:ext>
            </a:extLst>
          </p:cNvPr>
          <p:cNvSpPr txBox="1">
            <a:spLocks/>
          </p:cNvSpPr>
          <p:nvPr/>
        </p:nvSpPr>
        <p:spPr>
          <a:xfrm>
            <a:off x="1603729" y="0"/>
            <a:ext cx="1944216" cy="12961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001</a:t>
            </a:r>
            <a:endParaRPr lang="en-US" sz="8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90A0-26EA-CBA7-1DF9-BFAD60DD9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1196752"/>
            <a:ext cx="9145016" cy="487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103DA1-0A40-F062-8D5C-EC280AFD1EEE}"/>
              </a:ext>
            </a:extLst>
          </p:cNvPr>
          <p:cNvSpPr txBox="1">
            <a:spLocks/>
          </p:cNvSpPr>
          <p:nvPr/>
        </p:nvSpPr>
        <p:spPr>
          <a:xfrm>
            <a:off x="4366220" y="1700808"/>
            <a:ext cx="396044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开篇与介绍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13</TotalTime>
  <Words>57</Words>
  <Application>Microsoft Office PowerPoint</Application>
  <PresentationFormat>Custom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Amasis MT Pro Black</vt:lpstr>
      <vt:lpstr>Arial</vt:lpstr>
      <vt:lpstr>Euphemia</vt:lpstr>
      <vt:lpstr>Segoe UI Black</vt:lpstr>
      <vt:lpstr>Serenity 16x9</vt:lpstr>
      <vt:lpstr>一站式学习C编程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3</cp:revision>
  <dcterms:created xsi:type="dcterms:W3CDTF">2024-10-29T12:24:21Z</dcterms:created>
  <dcterms:modified xsi:type="dcterms:W3CDTF">2024-10-29T12:37:29Z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2024-10-29T12:24:28Z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b00cd2b0-9c48-4fde-a52b-070ec52da36d</vt:lpwstr>
  </property>
  <property fmtid="{D5CDD505-2E9C-101B-9397-08002B2CF9AE}" pid="14" name="MSIP_Label_19540963-e559-4020-8a90-fe8a502c2801_ContentBits">
    <vt:lpwstr>0</vt:lpwstr>
  </property>
</Properties>
</file>